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257" r:id="rId2"/>
    <p:sldId id="282" r:id="rId3"/>
    <p:sldId id="259" r:id="rId4"/>
    <p:sldId id="262" r:id="rId5"/>
    <p:sldId id="274" r:id="rId6"/>
    <p:sldId id="281" r:id="rId7"/>
    <p:sldId id="263" r:id="rId8"/>
    <p:sldId id="264" r:id="rId9"/>
    <p:sldId id="265" r:id="rId10"/>
    <p:sldId id="272" r:id="rId11"/>
    <p:sldId id="280" r:id="rId12"/>
    <p:sldId id="268" r:id="rId13"/>
    <p:sldId id="267" r:id="rId14"/>
    <p:sldId id="279" r:id="rId15"/>
    <p:sldId id="277" r:id="rId16"/>
    <p:sldId id="283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8" autoAdjust="0"/>
    <p:restoredTop sz="94180" autoAdjust="0"/>
  </p:normalViewPr>
  <p:slideViewPr>
    <p:cSldViewPr>
      <p:cViewPr>
        <p:scale>
          <a:sx n="69" d="100"/>
          <a:sy n="69" d="100"/>
        </p:scale>
        <p:origin x="-1182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AF30425-DF96-4351-AD3B-7B48626FB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9A7039-3871-42C0-953F-699571352451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B65485-2364-498D-932F-4AC8C745FF4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EE5F7-BD7B-49F4-827B-D444F0C5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50A8B-A946-417E-8A53-52E649AC7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8AC80-5E8D-4D80-9881-8D7BBCE6D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81D0F-E14A-4015-9763-367F7D2BA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B29A-9783-412C-B2BB-B5A80DC40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ED675-3DDB-4D75-BA16-5954A3A0A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B75DC-B927-4CC0-B3AD-C7D3F5B1A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CC2D0-21A3-42C5-B32B-F59CE833F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5443-A2B1-4764-96C1-787C4664F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2C47-2BD1-4C48-BFE9-F56A71675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B8B87-DD57-423A-B7EE-2BD0FE552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971C9-281B-491E-B3C2-984C214DD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8A11C36-9441-4406-86FA-943C333F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02" r:id="rId2"/>
    <p:sldLayoutId id="2147483911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12" r:id="rId9"/>
    <p:sldLayoutId id="2147483908" r:id="rId10"/>
    <p:sldLayoutId id="2147483909" r:id="rId11"/>
    <p:sldLayoutId id="214748391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4;&#1041;&#1052;&#1045;&#1053;\&#1052;&#1086;&#1088;&#1086;&#1079;&#1086;&#1074;&#1072;\&#1050;&#1086;&#1085;&#1092;&#1077;&#1088;&#1077;&#1085;&#1094;&#1080;&#1103;%202012\&#1052;&#1072;&#1083;&#1100;&#1094;&#1077;&#1074;&#1072;%20&#1051;.&#1042;\&#1087;&#1077;&#1088;&#1077;&#1084;&#1086;&#1085;&#1090;&#1080;&#1088;&#1086;&#1074;&#1072;&#1085;&#1086;_0001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857375" cy="185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195513" y="404813"/>
            <a:ext cx="6192837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Муниципальное общеобразовательное учреждение  гимназия №14.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PA2204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79388" y="-134938"/>
            <a:ext cx="9504363" cy="712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372476" cy="1500174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УМК «Сферы» способствует успешному усвоению содержания учебника, учит работать с картами атласа, анализировать полученную информацию, проводить измерения</a:t>
            </a:r>
          </a:p>
        </p:txBody>
      </p:sp>
      <p:pic>
        <p:nvPicPr>
          <p:cNvPr id="16387" name="Picture 2" descr="G:\Фото Г.И\Фото урок сферы\IMG_04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50" y="2500313"/>
            <a:ext cx="50958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G:\Фото Г.И\Фото урок сферы\IMG_04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986088"/>
            <a:ext cx="5286375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4" descr="DSC008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DSC008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905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2" descr="G:\СЛО11.11.11. фото\Изображение 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429125" y="3321050"/>
            <a:ext cx="4714875" cy="3536950"/>
          </a:xfrm>
        </p:spPr>
      </p:pic>
      <p:pic>
        <p:nvPicPr>
          <p:cNvPr id="19460" name="Picture 3" descr="G:\СЛО11.11.11. фото\Изображение 2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86125"/>
            <a:ext cx="4476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G:\СЛО11.11.11. фото\Изображение 2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5005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Прямоугольник 5"/>
          <p:cNvSpPr>
            <a:spLocks noChangeArrowheads="1"/>
          </p:cNvSpPr>
          <p:nvPr/>
        </p:nvSpPr>
        <p:spPr bwMode="auto">
          <a:xfrm>
            <a:off x="4572000" y="285750"/>
            <a:ext cx="4214813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Применение в обучении УМК «Сферы» способствует формированию самостоятельной познавательной деятельности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еремонтировано_000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7250" y="642938"/>
            <a:ext cx="7505700" cy="56292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122488"/>
          <a:ext cx="8329613" cy="3787775"/>
        </p:xfrm>
        <a:graphic>
          <a:graphicData uri="http://schemas.openxmlformats.org/presentationml/2006/ole">
            <p:oleObj spid="_x0000_s21506" name="Диаграмма" r:id="rId3" imgW="8105851" imgH="368625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Педагогические задачи:</a:t>
            </a:r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214282" y="1857364"/>
            <a:ext cx="8929718" cy="4389437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Формирование ключевых компетенций;</a:t>
            </a:r>
          </a:p>
          <a:p>
            <a:pPr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Реализация деятельностного подхода в обучении;</a:t>
            </a:r>
          </a:p>
          <a:p>
            <a:pPr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Реализацию коммуникационных технологий;</a:t>
            </a:r>
          </a:p>
          <a:p>
            <a:pPr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Индивидуализация и социализация обучения.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428604"/>
            <a:ext cx="7616284" cy="45075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Системно-деятельностный подход в преподавании биологии и географии по УМК «Сферы».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51052" y="5842337"/>
            <a:ext cx="469294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 биологии Мальцева Л.В.</a:t>
            </a:r>
          </a:p>
          <a:p>
            <a:pPr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 географии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Лукомская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14346" y="2071678"/>
            <a:ext cx="9572660" cy="361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09600" indent="-609600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Воспитание и развитие качеств личности, отвечающих требованиям информационного общества;</a:t>
            </a:r>
          </a:p>
          <a:p>
            <a:pPr marL="609600" indent="-609600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Ориентацию на результаты образования (развитие личности обучающегося на основе УУД);</a:t>
            </a:r>
          </a:p>
          <a:p>
            <a:pPr marL="609600" indent="-609600">
              <a:lnSpc>
                <a:spcPct val="80000"/>
              </a:lnSpc>
              <a:buFont typeface="Wingdings 2" pitchFamily="18" charset="2"/>
              <a:buBlip>
                <a:blip r:embed="rId2"/>
              </a:buBlip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Учет возрастных, психологических и физиологических особенностей учащихся, роли и значения видов деятельности и форм общения для определения целей образования и путей их достижения;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10464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Системно-деятельностный подход предполагает: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74345"/>
            <a:ext cx="8643966" cy="59339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  <a:buFont typeface="Wingdings 2" pitchFamily="18" charset="2"/>
              <a:buBlip>
                <a:blip r:embed="rId2"/>
              </a:buBlip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Обеспечение преемственности дошкольного, начального общего, основного и среднего (полного) общего образования;</a:t>
            </a:r>
          </a:p>
          <a:p>
            <a:pPr marL="609600" indent="-609600">
              <a:lnSpc>
                <a:spcPct val="80000"/>
              </a:lnSpc>
              <a:buFont typeface="Wingdings 2" pitchFamily="18" charset="2"/>
              <a:buBlip>
                <a:blip r:embed="rId2"/>
              </a:buBlip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Разнообразие организационных форм и учет индивидуальных особенностей каждого обучающегося (включая одаренных детей и детей с ограниченными возможностями здоровья), обеспечивающих рост творческого потенциала, познавательных мотивов;</a:t>
            </a:r>
          </a:p>
          <a:p>
            <a:pPr marL="609600" indent="-609600">
              <a:lnSpc>
                <a:spcPct val="80000"/>
              </a:lnSpc>
              <a:buFont typeface="Wingdings 2" pitchFamily="18" charset="2"/>
              <a:buBlip>
                <a:blip r:embed="rId2"/>
              </a:buBlip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Гарантированность  достижения планируемых результатов освоения основной образовательной программы начального общего образования, что создает основу для самостоятельного успешного усвоения обучающимися знаний, умений, компетенций, видов, способов деятельности.</a:t>
            </a:r>
          </a:p>
          <a:p>
            <a:pPr marL="609600" indent="-609600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ru-RU" sz="2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609600" indent="-609600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ru-RU" sz="2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28670"/>
            <a:ext cx="8592353" cy="30469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Китайская мудрость гласит:</a:t>
            </a:r>
            <a:b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</a:b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«Я слышу – я забываю, </a:t>
            </a:r>
            <a:b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</a:b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я вижу – я запоминаю, </a:t>
            </a:r>
            <a:b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</a:b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я делаю – я усваиваю».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357553" y="214290"/>
            <a:ext cx="5786447" cy="193992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     УМК»Сферы» позволяет применять  текстовую и визуальную информацию при подготовке творческих и исследовательских работ, помогает побеждать в ежегодных школьных и городских Декадах наук</a:t>
            </a:r>
          </a:p>
        </p:txBody>
      </p:sp>
      <p:pic>
        <p:nvPicPr>
          <p:cNvPr id="11267" name="Picture 2" descr="C:\Documents and Settings\Администратор\Рабочий стол\Фото Г.И\IMG_033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071813" y="2341563"/>
            <a:ext cx="6072187" cy="4516437"/>
          </a:xfrm>
        </p:spPr>
      </p:pic>
      <p:pic>
        <p:nvPicPr>
          <p:cNvPr id="11268" name="Picture 4" descr="C:\Documents and Settings\Администратор\Рабочий стол\Новая папка\Изображение 08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85750"/>
            <a:ext cx="3286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 descr="C:\Documents and Settings\Администратор\Рабочий стол\Фото Г.И\IMG_059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714750"/>
            <a:ext cx="32146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85728"/>
            <a:ext cx="8443338" cy="1077218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rIns="91440" bIns="45720">
            <a:spAutoFit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Организация учебой деятельности построена </a:t>
            </a:r>
            <a:b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опорой: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1" y="1935163"/>
            <a:ext cx="8043890" cy="4054956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мысленные и практические действия учащихся в целях поиска и обоснования наиболее оптимальных вариантов разрешения учебной проблемы; 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значительно возрастающую долю самостоятельной познавательной деятельности учащихся по разрешению проблемных ситуаций; 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усиление интенсивности мышления учащихся в результате поиска новых знаний и новых способов решения учебных </a:t>
            </a: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задач. </a:t>
            </a:r>
            <a:endParaRPr lang="ru-RU" sz="2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0" y="214313"/>
            <a:ext cx="4024313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85750" y="214313"/>
            <a:ext cx="4516438" cy="6110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4" descr="DSC008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</TotalTime>
  <Words>268</Words>
  <Application>Microsoft Office PowerPoint</Application>
  <PresentationFormat>Экран (4:3)</PresentationFormat>
  <Paragraphs>26</Paragraphs>
  <Slides>17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Поток</vt:lpstr>
      <vt:lpstr>Диаграмма</vt:lpstr>
      <vt:lpstr>Слайд 1</vt:lpstr>
      <vt:lpstr>Слайд 2</vt:lpstr>
      <vt:lpstr>Слайд 3</vt:lpstr>
      <vt:lpstr>Слайд 4</vt:lpstr>
      <vt:lpstr>Слайд 5</vt:lpstr>
      <vt:lpstr>     УМК»Сферы» позволяет применять  текстовую и визуальную информацию при подготовке творческих и исследовательских работ, помогает побеждать в ежегодных школьных и городских Декадах наук</vt:lpstr>
      <vt:lpstr>Организация учебой деятельности построена  с опорой:</vt:lpstr>
      <vt:lpstr>Слайд 8</vt:lpstr>
      <vt:lpstr>Слайд 9</vt:lpstr>
      <vt:lpstr>Слайд 10</vt:lpstr>
      <vt:lpstr>УМК «Сферы» способствует успешному усвоению содержания учебника, учит работать с картами атласа, анализировать полученную информацию, проводить измерения</vt:lpstr>
      <vt:lpstr>Слайд 12</vt:lpstr>
      <vt:lpstr>Слайд 13</vt:lpstr>
      <vt:lpstr>Слайд 14</vt:lpstr>
      <vt:lpstr>Слайд 15</vt:lpstr>
      <vt:lpstr>Слайд 16</vt:lpstr>
      <vt:lpstr>Педагогические задачи: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42</cp:revision>
  <dcterms:created xsi:type="dcterms:W3CDTF">2012-03-19T11:18:52Z</dcterms:created>
  <dcterms:modified xsi:type="dcterms:W3CDTF">2012-04-18T07:50:33Z</dcterms:modified>
</cp:coreProperties>
</file>